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6858000" cy="9144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2568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right-Voss, Davina" userId="f961bca1-7830-4f87-a0e8-0e9d70e3de76" providerId="ADAL" clId="{61692F89-C61B-49B4-9411-D84BF9108403}"/>
    <pc:docChg chg="modSld">
      <pc:chgData name="Wright-Voss, Davina" userId="f961bca1-7830-4f87-a0e8-0e9d70e3de76" providerId="ADAL" clId="{61692F89-C61B-49B4-9411-D84BF9108403}" dt="2025-05-28T14:12:39.390" v="3" actId="20577"/>
      <pc:docMkLst>
        <pc:docMk/>
      </pc:docMkLst>
      <pc:sldChg chg="modSp mod">
        <pc:chgData name="Wright-Voss, Davina" userId="f961bca1-7830-4f87-a0e8-0e9d70e3de76" providerId="ADAL" clId="{61692F89-C61B-49B4-9411-D84BF9108403}" dt="2025-05-28T14:12:39.390" v="3" actId="20577"/>
        <pc:sldMkLst>
          <pc:docMk/>
          <pc:sldMk cId="1629378220" sldId="260"/>
        </pc:sldMkLst>
        <pc:spChg chg="mod">
          <ac:chgData name="Wright-Voss, Davina" userId="f961bca1-7830-4f87-a0e8-0e9d70e3de76" providerId="ADAL" clId="{61692F89-C61B-49B4-9411-D84BF9108403}" dt="2025-05-28T14:12:39.390" v="3" actId="20577"/>
          <ac:spMkLst>
            <pc:docMk/>
            <pc:sldMk cId="1629378220" sldId="26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3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5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5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3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0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23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0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5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C24F9-10C5-A54D-95DD-2ECFF95CC2D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9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0172" y="1568342"/>
            <a:ext cx="531402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                                                2025-2026</a:t>
            </a:r>
          </a:p>
          <a:p>
            <a:pPr lvl="0"/>
            <a:r>
              <a:rPr lang="en-US" dirty="0"/>
              <a:t>1 plastic pencil box                                    </a:t>
            </a:r>
          </a:p>
          <a:p>
            <a:pPr lvl="0"/>
            <a:r>
              <a:rPr lang="en-US" dirty="0"/>
              <a:t>2 boxes of 24 count crayons</a:t>
            </a:r>
          </a:p>
          <a:p>
            <a:pPr lvl="0"/>
            <a:r>
              <a:rPr lang="en-US" dirty="0"/>
              <a:t>1 pack of #2 pencils</a:t>
            </a:r>
          </a:p>
          <a:p>
            <a:pPr lvl="0"/>
            <a:r>
              <a:rPr lang="en-US" dirty="0"/>
              <a:t>6 large glue sticks </a:t>
            </a:r>
          </a:p>
          <a:p>
            <a:pPr lvl="0"/>
            <a:r>
              <a:rPr lang="en-US" dirty="0"/>
              <a:t>1 pair of scissors (round tip)</a:t>
            </a:r>
          </a:p>
          <a:p>
            <a:pPr lvl="0"/>
            <a:r>
              <a:rPr lang="en-US" dirty="0"/>
              <a:t>2 packs of white index cards (3x5 inch) </a:t>
            </a:r>
          </a:p>
          <a:p>
            <a:pPr lvl="0"/>
            <a:r>
              <a:rPr lang="en-US" dirty="0"/>
              <a:t>1 box of tissues</a:t>
            </a:r>
          </a:p>
          <a:p>
            <a:pPr lvl="0"/>
            <a:r>
              <a:rPr lang="en-US" dirty="0"/>
              <a:t>1 box of zip lock bags (quart or gallon)</a:t>
            </a:r>
          </a:p>
          <a:p>
            <a:pPr lvl="0"/>
            <a:r>
              <a:rPr lang="en-US" dirty="0"/>
              <a:t>2 bottles of hand sanitizer </a:t>
            </a:r>
          </a:p>
          <a:p>
            <a:pPr lvl="0"/>
            <a:r>
              <a:rPr lang="en-US" dirty="0"/>
              <a:t>1 rest mat with a small blanket </a:t>
            </a:r>
          </a:p>
          <a:p>
            <a:pPr lvl="0"/>
            <a:r>
              <a:rPr lang="en-US" dirty="0"/>
              <a:t>1 pack of copy paper  </a:t>
            </a:r>
          </a:p>
          <a:p>
            <a:pPr lvl="0"/>
            <a:r>
              <a:rPr lang="en-US" dirty="0"/>
              <a:t>1 pair of headphones (no ear buds) </a:t>
            </a:r>
          </a:p>
          <a:p>
            <a:pPr lvl="0"/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Please label your child’s rest mat.</a:t>
            </a:r>
          </a:p>
          <a:p>
            <a:r>
              <a:rPr lang="en-US" b="1" dirty="0"/>
              <a:t>Please buy extra crayons, scissors, pencils and glue for home.  </a:t>
            </a:r>
            <a:r>
              <a:rPr lang="en-US" dirty="0"/>
              <a:t>Children will need them for homework.</a:t>
            </a:r>
          </a:p>
          <a:p>
            <a:r>
              <a:rPr lang="en-US" dirty="0"/>
              <a:t>Please no rolling book bags. </a:t>
            </a:r>
          </a:p>
          <a:p>
            <a:r>
              <a:rPr lang="en-US" b="1" dirty="0"/>
              <a:t>Send a full change of clothes to keep in your child’s cubby. </a:t>
            </a:r>
          </a:p>
        </p:txBody>
      </p:sp>
    </p:spTree>
    <p:extLst>
      <p:ext uri="{BB962C8B-B14F-4D97-AF65-F5344CB8AC3E}">
        <p14:creationId xmlns:p14="http://schemas.microsoft.com/office/powerpoint/2010/main" val="1629378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128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Carol's Neighborhood Garden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Borough</dc:creator>
  <cp:lastModifiedBy>Wright-Voss, Davina</cp:lastModifiedBy>
  <cp:revision>18</cp:revision>
  <cp:lastPrinted>2024-05-20T12:46:14Z</cp:lastPrinted>
  <dcterms:created xsi:type="dcterms:W3CDTF">2014-07-30T02:29:04Z</dcterms:created>
  <dcterms:modified xsi:type="dcterms:W3CDTF">2025-05-28T14:12:42Z</dcterms:modified>
</cp:coreProperties>
</file>